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Relationship Id="rId45" Type="http://schemas.openxmlformats.org/officeDocument/2006/relationships/slide" Target="slides/slide39.xml"/><Relationship Id="rId46" Type="http://schemas.openxmlformats.org/officeDocument/2006/relationships/slide" Target="slides/slide40.xml"/><Relationship Id="rId47" Type="http://schemas.openxmlformats.org/officeDocument/2006/relationships/slide" Target="slides/slide41.xml"/><Relationship Id="rId48" Type="http://schemas.openxmlformats.org/officeDocument/2006/relationships/slide" Target="slides/slide42.xml"/><Relationship Id="rId49" Type="http://schemas.openxmlformats.org/officeDocument/2006/relationships/slide" Target="slides/slide4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Lab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3-hour Computer Security Lab</a:t>
            </a:r>
          </a:p>
          <a:p>
            <a:r>
              <a:t>Topics:</a:t>
            </a:r>
          </a:p>
          <a:p>
            <a:r>
              <a:t>- Linux Permissions (ext4)</a:t>
            </a:r>
          </a:p>
          <a:p>
            <a:r>
              <a:t>- Linux ACLs</a:t>
            </a:r>
          </a:p>
          <a:p>
            <a:r>
              <a:t>- Windows NTFS Permissions</a:t>
            </a:r>
          </a:p>
          <a:p>
            <a:r>
              <a:t>Focus: Concepts, commands, practical demonstrations, and security scenarios.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Changing Ownership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chown user file</a:t>
            </a:r>
          </a:p>
          <a:p>
            <a:r>
              <a:t>chown user:group file</a:t>
            </a:r>
          </a:p>
          <a:p>
            <a:r>
              <a:t>chgrp group file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Special Permissions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SetUID (4xxx)</a:t>
            </a:r>
          </a:p>
          <a:p>
            <a:r>
              <a:t>SetGID (2xxx)</a:t>
            </a:r>
          </a:p>
          <a:p>
            <a:r>
              <a:t>Sticky Bit (1xxx)</a:t>
            </a:r>
          </a:p>
          <a:p>
            <a:r>
              <a:t>Example: chmod 4755 program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Sticky Bit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Common for shared directories like /tmp</a:t>
            </a:r>
          </a:p>
          <a:p>
            <a:r>
              <a:t>chmod +t /tmp</a:t>
            </a:r>
          </a:p>
          <a:p>
            <a:r>
              <a:t>Users can delete only their own files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Practical Linux Demo Part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Create test files and directories:</a:t>
            </a:r>
          </a:p>
          <a:p>
            <a:r>
              <a:t>touch file1</a:t>
            </a:r>
          </a:p>
          <a:p>
            <a:r>
              <a:t>mkdir lab</a:t>
            </a:r>
          </a:p>
          <a:p>
            <a:r>
              <a:t>ls -l</a:t>
            </a:r>
          </a:p>
          <a:p>
            <a:r>
              <a:t>Modify permissions: chmod 640 file1</a:t>
            </a:r>
          </a:p>
          <a:p>
            <a:r>
              <a:t>Observe changes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Practical Linux Demo Part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Change ownership:</a:t>
            </a:r>
          </a:p>
          <a:p>
            <a:r>
              <a:t>sudo chown alice:students file1</a:t>
            </a:r>
          </a:p>
          <a:p>
            <a:r>
              <a:t>ls -l</a:t>
            </a:r>
          </a:p>
          <a:p>
            <a:r>
              <a:t>Observe owner and group changes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Limitations of Basic Linux Permissions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Only 3 categories: User, Group, Others</a:t>
            </a:r>
          </a:p>
          <a:p>
            <a:r>
              <a:t>Cannot assign custom permissions to multiple users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 to ACLs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ACL = Access Control List</a:t>
            </a:r>
          </a:p>
          <a:p>
            <a:r>
              <a:t>Provides fine-grained permissions</a:t>
            </a:r>
          </a:p>
          <a:p>
            <a:r>
              <a:t>Allows multiple users/groups to have custom access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Checking ACL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ext4 filesystem usually supports ACLs</a:t>
            </a:r>
          </a:p>
          <a:p>
            <a:r>
              <a:t>mount | grep acl</a:t>
            </a:r>
          </a:p>
          <a:p>
            <a:r>
              <a:t>Example: 'defaults,acl'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Viewing ACLs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getfacl filename</a:t>
            </a:r>
          </a:p>
          <a:p>
            <a:r>
              <a:t>Shows owner, group, and additional ACL entries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Setting ACLs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setfacl -m u:alice:rwx file</a:t>
            </a:r>
          </a:p>
          <a:p>
            <a:r>
              <a:t>setfacl -m g:developers:rw file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Understand Linux file permissions and ext4 model</a:t>
            </a:r>
          </a:p>
          <a:p>
            <a:r>
              <a:t>Work with chmod, chown, chgrp</a:t>
            </a:r>
          </a:p>
          <a:p>
            <a:r>
              <a:t>Use Access Control Lists (ACLs) in Linux</a:t>
            </a:r>
          </a:p>
          <a:p>
            <a:r>
              <a:t>Understand Windows NTFS ACLs</a:t>
            </a:r>
          </a:p>
          <a:p>
            <a:r>
              <a:t>Compare Linux vs Windows permissions</a:t>
            </a:r>
          </a:p>
          <a:p>
            <a:r>
              <a:t>Apply security best practices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Removing ACLs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setfacl -x u:alice file</a:t>
            </a:r>
          </a:p>
          <a:p>
            <a:r>
              <a:t>Remove all ACLs: setfacl -b file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ACL Default Permissions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Used for directories:</a:t>
            </a:r>
          </a:p>
          <a:p>
            <a:r>
              <a:t>setfacl -d -m u:alice:rw project_dir</a:t>
            </a:r>
          </a:p>
          <a:p>
            <a:r>
              <a:t>New files inherit ACLs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Practical ACL Demo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mkdir project</a:t>
            </a:r>
          </a:p>
          <a:p>
            <a:r>
              <a:t>setfacl -m u:bob:r project/file.txt</a:t>
            </a:r>
          </a:p>
          <a:p>
            <a:r>
              <a:t>getfacl project/file.txt</a:t>
            </a:r>
          </a:p>
          <a:p>
            <a:r>
              <a:t>Verify permissions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Linux vs NTFS ACL Comparison Diagram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Linux:</a:t>
            </a:r>
          </a:p>
          <a:p>
            <a:r>
              <a:t>- Basic permissions: rwx for user/group/others</a:t>
            </a:r>
          </a:p>
          <a:p>
            <a:r>
              <a:t>- ACLs for fine-grained control</a:t>
            </a:r>
          </a:p>
          <a:p>
            <a:r>
              <a:t>Windows NTFS:</a:t>
            </a:r>
          </a:p>
          <a:p>
            <a:r>
              <a:t>- ACEs (Access Control Entries)</a:t>
            </a:r>
          </a:p>
          <a:p>
            <a:r>
              <a:t>- Inheritance and complex permission sets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Windows NTFS Permissions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Full Control, Modify, Read &amp; Execute, List Folder Contents, Read, Write</a:t>
            </a:r>
          </a:p>
          <a:p>
            <a:r>
              <a:t>Permissions can be Allow or Deny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NTFS Permission Inheritance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Permissions inherited from parent folders</a:t>
            </a:r>
          </a:p>
          <a:p>
            <a:r>
              <a:t>Inheritance simplifies administration</a:t>
            </a:r>
          </a:p>
          <a:p>
            <a:r>
              <a:t>Can disable inheritance for specific files/folders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Viewing NTFS Permissions GUI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Right-click file/folder -&gt; Properties -&gt; Security Tab</a:t>
            </a:r>
          </a:p>
          <a:p>
            <a:r>
              <a:t>Shows users/groups and effective permissions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Command Line NTFS Permissions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icacls file.txt</a:t>
            </a:r>
          </a:p>
          <a:p>
            <a:r>
              <a:t>icacls file.txt /grant user:F</a:t>
            </a:r>
          </a:p>
          <a:p>
            <a:r>
              <a:t>icacls file.txt /deny user:R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NTFS Demo 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Create a folder</a:t>
            </a:r>
          </a:p>
          <a:p>
            <a:r>
              <a:t>Add user permissions using GUI and icacls</a:t>
            </a:r>
          </a:p>
          <a:p>
            <a:r>
              <a:t>Verify effective permissions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Security Scenario: Privilege Escalation Linux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Wrong permissions on /etc/shadow</a:t>
            </a:r>
          </a:p>
          <a:p>
            <a:r>
              <a:t>chmod 777 /etc/shadow</a:t>
            </a:r>
          </a:p>
          <a:p>
            <a:r>
              <a:t>Allows any user to read passwords</a:t>
            </a:r>
          </a:p>
          <a:p>
            <a:r>
              <a:t>Demonstrates why permissions matter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Importance of File Permissions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Prevent unauthorized access</a:t>
            </a:r>
          </a:p>
          <a:p>
            <a:r>
              <a:t>Enforce least privilege</a:t>
            </a:r>
          </a:p>
          <a:p>
            <a:r>
              <a:t>Protect critical files and directories</a:t>
            </a:r>
          </a:p>
          <a:p>
            <a:r>
              <a:t>Essential for server security and cloud systems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Security Scenario: Privilege Escalation Windows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Incorrect NTFS ACEs on sensitive folder</a:t>
            </a:r>
          </a:p>
          <a:p>
            <a:r>
              <a:t>Granting Everyone: Full Control</a:t>
            </a:r>
          </a:p>
          <a:p>
            <a:r>
              <a:t>Any user can modify or delete files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Practical Exercise 1: Linux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Create users: alice, bob</a:t>
            </a:r>
          </a:p>
          <a:p>
            <a:r>
              <a:t>Create file test.txt</a:t>
            </a:r>
          </a:p>
          <a:p>
            <a:r>
              <a:t>Assign permissions</a:t>
            </a:r>
          </a:p>
          <a:p>
            <a:r>
              <a:t>Verify with ls -l and getfacl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Practical Exercise 2: Linux ACLs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Set ACLs for multiple users</a:t>
            </a:r>
          </a:p>
          <a:p>
            <a:r>
              <a:t>Check access</a:t>
            </a:r>
          </a:p>
          <a:p>
            <a:r>
              <a:t>Modify and remove ACLs</a:t>
            </a:r>
          </a:p>
          <a:p>
            <a:r>
              <a:t>Observe behavior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Practical Exercise 3: NTFS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Create folder WindowsLab</a:t>
            </a:r>
          </a:p>
          <a:p>
            <a:r>
              <a:t>Use icacls to set permissions</a:t>
            </a:r>
          </a:p>
          <a:p>
            <a:r>
              <a:t>Test access for different users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Practical Exercise 4: NTFS GUI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Right-click folder -&gt; Security Tab</a:t>
            </a:r>
          </a:p>
          <a:p>
            <a:r>
              <a:t>Add/Remove users</a:t>
            </a:r>
          </a:p>
          <a:p>
            <a:r>
              <a:t>Test read/write access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Comparison of Linux vs Windows Permissions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Linux: simpler, faster, ACL optional</a:t>
            </a:r>
          </a:p>
          <a:p>
            <a:r>
              <a:t>Windows NTFS: more granular, inheritance, allow/deny</a:t>
            </a:r>
          </a:p>
          <a:p>
            <a:r>
              <a:t>Both enforce least privilege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Best Practices Linux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Use least privilege</a:t>
            </a:r>
          </a:p>
          <a:p>
            <a:r>
              <a:t>Use ACLs for multiple user access</a:t>
            </a:r>
          </a:p>
          <a:p>
            <a:r>
              <a:t>Avoid 777 permissions</a:t>
            </a:r>
          </a:p>
          <a:p>
            <a:r>
              <a:t>Check ownership and groups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Best Practices Windows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Use NTFS ACEs wisely</a:t>
            </a:r>
          </a:p>
          <a:p>
            <a:r>
              <a:t>Avoid unnecessary inheritance</a:t>
            </a:r>
          </a:p>
          <a:p>
            <a:r>
              <a:t>Use Deny sparingly</a:t>
            </a:r>
          </a:p>
          <a:p>
            <a:r>
              <a:t>Audit sensitive folders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Summary: Linux Permissions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Basic permissions: rwx</a:t>
            </a:r>
          </a:p>
          <a:p>
            <a:r>
              <a:t>- Numeric and symbolic modes</a:t>
            </a:r>
          </a:p>
          <a:p>
            <a:r>
              <a:t>- Ownership and special bits</a:t>
            </a:r>
          </a:p>
          <a:p>
            <a:r>
              <a:t>- ACLs for flexibility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Summary: Windows NTFS Permissions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Full Control, Modify, Read &amp; Execute, Read, Write</a:t>
            </a:r>
          </a:p>
          <a:p>
            <a:r>
              <a:t>- ACEs and inheritance</a:t>
            </a:r>
          </a:p>
          <a:p>
            <a:r>
              <a:t>- GUI and command-line management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Linux File Permission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Each file has:</a:t>
            </a:r>
          </a:p>
          <a:p>
            <a:r>
              <a:t>- Owner (user)</a:t>
            </a:r>
          </a:p>
          <a:p>
            <a:r>
              <a:t>- Group</a:t>
            </a:r>
          </a:p>
          <a:p>
            <a:r>
              <a:t>- Others (everyone else)</a:t>
            </a:r>
          </a:p>
          <a:p>
            <a:r>
              <a:t>Permissions are defined separately for each category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Discussion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When to use ACLs vs basic permissions?</a:t>
            </a:r>
          </a:p>
          <a:p>
            <a:r>
              <a:t>Risks of overly permissive files</a:t>
            </a:r>
          </a:p>
          <a:p>
            <a:r>
              <a:t>Comparison of Linux vs Windows philosophy</a:t>
            </a:r>
          </a:p>
          <a:p>
            <a:r>
              <a:t>Permission mistakes leading to security issues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Lab Wrap-Up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Review exercises</a:t>
            </a:r>
          </a:p>
          <a:p>
            <a:r>
              <a:t>Answer student questions</a:t>
            </a:r>
          </a:p>
          <a:p>
            <a:r>
              <a:t>Highlight best practices and common pitfalls</a:t>
            </a:r>
          </a:p>
          <a:p>
            <a:r>
              <a:t>Reinforce security concepts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Additional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Linux man pages: chmod, chown, setfacl, getfacl</a:t>
            </a:r>
          </a:p>
          <a:p>
            <a:r>
              <a:t>Windows icacls documentation</a:t>
            </a:r>
          </a:p>
          <a:p>
            <a:r>
              <a:t>Online labs and tutorials</a:t>
            </a:r>
          </a:p>
          <a:p>
            <a:r>
              <a:t>Security guides for file systems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End of Lab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Thank you!</a:t>
            </a:r>
          </a:p>
          <a:p>
            <a:r>
              <a:t>Questions and Answers</a:t>
            </a:r>
          </a:p>
          <a:p>
            <a:r>
              <a:t>Next lab topic preview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Permission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Read (r), Write (w), Execute (x)</a:t>
            </a:r>
          </a:p>
          <a:p>
            <a:r>
              <a:t>Example: -rwxr-xr--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Permission Breakdown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-rwxr-xr--</a:t>
            </a:r>
          </a:p>
          <a:p>
            <a:r>
              <a:t>User: rwx</a:t>
            </a:r>
          </a:p>
          <a:p>
            <a:r>
              <a:t>Group: r-x</a:t>
            </a:r>
          </a:p>
          <a:p>
            <a:r>
              <a:t>Others: r--</a:t>
            </a:r>
          </a:p>
          <a:p>
            <a:r>
              <a:t>First character: file type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Viewing Permissions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ls -l</a:t>
            </a:r>
          </a:p>
          <a:p>
            <a:r>
              <a:t>stat filename</a:t>
            </a:r>
          </a:p>
          <a:p>
            <a:r>
              <a:t>Example output:</a:t>
            </a:r>
          </a:p>
          <a:p>
            <a:r>
              <a:t>-rw-r--r-- 1 user staff 1200 file.txt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Changing Permissions with chmod (Symbolic)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chmod u+x file</a:t>
            </a:r>
          </a:p>
          <a:p>
            <a:r>
              <a:t>chmod g-w file</a:t>
            </a:r>
          </a:p>
          <a:p>
            <a:r>
              <a:t>chmod o+r file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Changing Permissions with chmod (Numeric)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Numeric values:</a:t>
            </a:r>
          </a:p>
          <a:p>
            <a:r>
              <a:t>Read=4, Write=2, Execute=1</a:t>
            </a:r>
          </a:p>
          <a:p>
            <a:r>
              <a:t>chmod 755 file</a:t>
            </a:r>
          </a:p>
          <a:p>
            <a:r>
              <a:t>Owner: 7=rwx</a:t>
            </a:r>
          </a:p>
          <a:p>
            <a:r>
              <a:t>Group:5=r-x</a:t>
            </a:r>
          </a:p>
          <a:p>
            <a:r>
              <a:t>Others:5=r-x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