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Encryption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Concepts, Types, and OpenSSL Examples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Encryption?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Encryption is the process of converting readable data (plaintext) into unreadable data (ciphertext).</a:t>
            </a:r>
          </a:p>
          <a:p>
            <a:pPr lvl="1"/>
            <a:r>
              <a:t>• It protects confidentiality of information.</a:t>
            </a:r>
          </a:p>
          <a:p>
            <a:pPr lvl="1"/>
            <a:r>
              <a:t>• Only someone with the correct key can decrypt the data.</a:t>
            </a:r>
          </a:p>
          <a:p>
            <a:pPr lvl="1"/>
            <a:r>
              <a:t>• Used in HTTPS, VPNs, email security, disk encryption, etc.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Basic Terminology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Plaintext – original readable data</a:t>
            </a:r>
          </a:p>
          <a:p>
            <a:pPr lvl="1"/>
            <a:r>
              <a:t>• Ciphertext – encrypted unreadable data</a:t>
            </a:r>
          </a:p>
          <a:p>
            <a:pPr lvl="1"/>
            <a:r>
              <a:t>• Key – secret value used in encryption/decryption</a:t>
            </a:r>
          </a:p>
          <a:p>
            <a:pPr lvl="1"/>
            <a:r>
              <a:t>• Algorithm – mathematical function used to encrypt/decrypt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Symmetric Encryption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Uses the SAME key for encryption and decryption.</a:t>
            </a:r>
          </a:p>
          <a:p>
            <a:pPr lvl="1"/>
            <a:r>
              <a:t>• Fast and efficient for large data volumes.</a:t>
            </a:r>
          </a:p>
          <a:p>
            <a:pPr lvl="1"/>
            <a:r>
              <a:t>• Main challenge: secure key distribution.</a:t>
            </a:r>
          </a:p>
          <a:p>
            <a:pPr lvl="1"/>
            <a:r>
              <a:t>• Examples: AES, DES, 3DES, ChaCha20.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Symmetric Encryption Example (AES)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Encrypt file:</a:t>
            </a:r>
          </a:p>
          <a:p>
            <a:pPr lvl="1"/>
            <a:r>
              <a:t>openssl enc -aes-256-cbc -salt -in file.txt -out file.enc</a:t>
            </a:r>
          </a:p>
          <a:p>
            <a:pPr lvl="1"/>
          </a:p>
          <a:p>
            <a:pPr lvl="1"/>
            <a:r>
              <a:t>Decrypt file:</a:t>
            </a:r>
          </a:p>
          <a:p>
            <a:pPr lvl="1"/>
            <a:r>
              <a:t>openssl enc -d -aes-256-cbc -in file.enc -out file.txt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Asymmetric Encryption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Uses TWO keys: public key and private key.</a:t>
            </a:r>
          </a:p>
          <a:p>
            <a:pPr lvl="1"/>
            <a:r>
              <a:t>• Public key encrypts, private key decrypts.</a:t>
            </a:r>
          </a:p>
          <a:p>
            <a:pPr lvl="1"/>
            <a:r>
              <a:t>• Solves key distribution problem.</a:t>
            </a:r>
          </a:p>
          <a:p>
            <a:pPr lvl="1"/>
            <a:r>
              <a:t>• Slower than symmetric encryption.</a:t>
            </a:r>
          </a:p>
          <a:p>
            <a:pPr lvl="1"/>
            <a:r>
              <a:t>• Examples: RSA, ECC.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Asymmetric Encryption Example (RSA)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Generate private key:</a:t>
            </a:r>
          </a:p>
          <a:p>
            <a:pPr lvl="1"/>
            <a:r>
              <a:t>openssl genpkey -algorithm RSA -out private.pem -pkeyopt rsa_keygen_bits:2048</a:t>
            </a:r>
          </a:p>
          <a:p>
            <a:pPr lvl="1"/>
          </a:p>
          <a:p>
            <a:pPr lvl="1"/>
            <a:r>
              <a:t>Extract public key:</a:t>
            </a:r>
          </a:p>
          <a:p>
            <a:pPr lvl="1"/>
            <a:r>
              <a:t>openssl rsa -pubout -in private.pem -out public.pem</a:t>
            </a:r>
          </a:p>
          <a:p>
            <a:pPr lvl="1"/>
          </a:p>
          <a:p>
            <a:pPr lvl="1"/>
            <a:r>
              <a:t>Encrypt with public key:</a:t>
            </a:r>
          </a:p>
          <a:p>
            <a:pPr lvl="1"/>
            <a:r>
              <a:t>openssl rsautl -encrypt -pubin -inkey public.pem -in file.txt -out file.enc</a:t>
            </a:r>
          </a:p>
          <a:p>
            <a:pPr lvl="1"/>
          </a:p>
          <a:p>
            <a:pPr lvl="1"/>
            <a:r>
              <a:t>Decrypt with private key:</a:t>
            </a:r>
          </a:p>
          <a:p>
            <a:pPr lvl="1"/>
            <a:r>
              <a:t>openssl rsautl -decrypt -inkey private.pem -in file.enc -out file.txt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Hybrid Encryption (Real-World Usage)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Combines symmetric and asymmetric encryption.</a:t>
            </a:r>
          </a:p>
          <a:p>
            <a:pPr lvl="1"/>
            <a:r>
              <a:t>• Asymmetric used to exchange symmetric key securely.</a:t>
            </a:r>
          </a:p>
          <a:p>
            <a:pPr lvl="1"/>
            <a:r>
              <a:t>• Symmetric used for actual data encryption.</a:t>
            </a:r>
          </a:p>
          <a:p>
            <a:pPr lvl="1"/>
            <a:r>
              <a:t>• Used in TLS/HTTPS.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